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90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66" d="100"/>
          <a:sy n="66" d="100"/>
        </p:scale>
        <p:origin x="2730" y="66"/>
      </p:cViewPr>
      <p:guideLst>
        <p:guide orient="horz" pos="3390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二等辺三角形 8"/>
          <p:cNvSpPr/>
          <p:nvPr/>
        </p:nvSpPr>
        <p:spPr>
          <a:xfrm rot="5400000">
            <a:off x="719771" y="1306291"/>
            <a:ext cx="648000" cy="6480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3086" y="1306290"/>
            <a:ext cx="5877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>
                <a:latin typeface="MS UI Gothic" panose="020B0600070205080204" pitchFamily="50" charset="-128"/>
                <a:ea typeface="MS UI Gothic" panose="020B0600070205080204" pitchFamily="50" charset="-128"/>
              </a:rPr>
              <a:t>タイトル</a:t>
            </a:r>
            <a:endParaRPr kumimoji="1" lang="ja-JP" altLang="en-US" sz="3600" b="1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11" name="二等辺三角形 10"/>
          <p:cNvSpPr/>
          <p:nvPr/>
        </p:nvSpPr>
        <p:spPr>
          <a:xfrm rot="5400000">
            <a:off x="992044" y="2438412"/>
            <a:ext cx="399600" cy="3996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520170" y="2438412"/>
            <a:ext cx="5877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見出し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91844" y="2906634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14" name="二等辺三角形 13"/>
          <p:cNvSpPr/>
          <p:nvPr/>
        </p:nvSpPr>
        <p:spPr>
          <a:xfrm rot="5400000">
            <a:off x="992044" y="4118425"/>
            <a:ext cx="399600" cy="3996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20170" y="4118425"/>
            <a:ext cx="5877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見出し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91844" y="4586647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17" name="二等辺三角形 16"/>
          <p:cNvSpPr/>
          <p:nvPr/>
        </p:nvSpPr>
        <p:spPr>
          <a:xfrm rot="5400000">
            <a:off x="992044" y="5905787"/>
            <a:ext cx="399600" cy="3996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520170" y="5905787"/>
            <a:ext cx="5877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見出し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91844" y="6374009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20" name="二等辺三角形 19"/>
          <p:cNvSpPr/>
          <p:nvPr/>
        </p:nvSpPr>
        <p:spPr>
          <a:xfrm rot="5400000">
            <a:off x="992044" y="7589669"/>
            <a:ext cx="399600" cy="3996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0170" y="7589669"/>
            <a:ext cx="5877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見出し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91844" y="8057891"/>
            <a:ext cx="5877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項目・テキスト・・・・・・・・・・・・・・・・・・・・・・・・・・・・・・・・・・・・・・・・・</a:t>
            </a:r>
            <a:endParaRPr kumimoji="1" lang="en-US" altLang="ja-JP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9573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533</Words>
  <Application>Microsoft Office PowerPoint</Application>
  <PresentationFormat>ユーザー設定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UI Gothic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12</cp:revision>
  <dcterms:created xsi:type="dcterms:W3CDTF">2017-05-19T04:53:45Z</dcterms:created>
  <dcterms:modified xsi:type="dcterms:W3CDTF">2017-05-19T12:45:32Z</dcterms:modified>
</cp:coreProperties>
</file>